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8640763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D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9" d="100"/>
          <a:sy n="129" d="100"/>
        </p:scale>
        <p:origin x="123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57" y="942577"/>
            <a:ext cx="7344649" cy="2005142"/>
          </a:xfrm>
        </p:spPr>
        <p:txBody>
          <a:bodyPr anchor="b"/>
          <a:lstStyle>
            <a:lvl1pPr algn="ctr"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096" y="3025045"/>
            <a:ext cx="6480572" cy="1390533"/>
          </a:xfrm>
        </p:spPr>
        <p:txBody>
          <a:bodyPr/>
          <a:lstStyle>
            <a:lvl1pPr marL="0" indent="0" algn="ctr">
              <a:buNone/>
              <a:defRPr sz="2016"/>
            </a:lvl1pPr>
            <a:lvl2pPr marL="383957" indent="0" algn="ctr">
              <a:buNone/>
              <a:defRPr sz="1680"/>
            </a:lvl2pPr>
            <a:lvl3pPr marL="767913" indent="0" algn="ctr">
              <a:buNone/>
              <a:defRPr sz="1512"/>
            </a:lvl3pPr>
            <a:lvl4pPr marL="1151870" indent="0" algn="ctr">
              <a:buNone/>
              <a:defRPr sz="1344"/>
            </a:lvl4pPr>
            <a:lvl5pPr marL="1535826" indent="0" algn="ctr">
              <a:buNone/>
              <a:defRPr sz="1344"/>
            </a:lvl5pPr>
            <a:lvl6pPr marL="1919783" indent="0" algn="ctr">
              <a:buNone/>
              <a:defRPr sz="1344"/>
            </a:lvl6pPr>
            <a:lvl7pPr marL="2303739" indent="0" algn="ctr">
              <a:buNone/>
              <a:defRPr sz="1344"/>
            </a:lvl7pPr>
            <a:lvl8pPr marL="2687696" indent="0" algn="ctr">
              <a:buNone/>
              <a:defRPr sz="1344"/>
            </a:lvl8pPr>
            <a:lvl9pPr marL="3071652" indent="0" algn="ctr">
              <a:buNone/>
              <a:defRPr sz="134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44660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94666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3546" y="306637"/>
            <a:ext cx="1863165" cy="488086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053" y="306637"/>
            <a:ext cx="5481484" cy="488086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54631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51913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53" y="1435864"/>
            <a:ext cx="7452658" cy="2395771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9553" y="3854300"/>
            <a:ext cx="7452658" cy="1259879"/>
          </a:xfrm>
        </p:spPr>
        <p:txBody>
          <a:bodyPr/>
          <a:lstStyle>
            <a:lvl1pPr marL="0" indent="0">
              <a:buNone/>
              <a:defRPr sz="2016">
                <a:solidFill>
                  <a:schemeClr val="tx1"/>
                </a:solidFill>
              </a:defRPr>
            </a:lvl1pPr>
            <a:lvl2pPr marL="383957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2pPr>
            <a:lvl3pPr marL="76791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3pPr>
            <a:lvl4pPr marL="1151870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53582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191978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30373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268769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071652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43447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053" y="1533187"/>
            <a:ext cx="3672324" cy="36543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4386" y="1533187"/>
            <a:ext cx="3672324" cy="36543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5508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06639"/>
            <a:ext cx="7452658" cy="111322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179" y="1411865"/>
            <a:ext cx="3655447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79" y="2103799"/>
            <a:ext cx="3655447" cy="309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387" y="1411865"/>
            <a:ext cx="3673450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74387" y="2103799"/>
            <a:ext cx="3673450" cy="309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78887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78244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70513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83963"/>
            <a:ext cx="2786871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450" y="829256"/>
            <a:ext cx="4374386" cy="4092942"/>
          </a:xfrm>
        </p:spPr>
        <p:txBody>
          <a:bodyPr/>
          <a:lstStyle>
            <a:lvl1pPr>
              <a:defRPr sz="2687"/>
            </a:lvl1pPr>
            <a:lvl2pPr>
              <a:defRPr sz="2351"/>
            </a:lvl2pPr>
            <a:lvl3pPr>
              <a:defRPr sz="2016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727835"/>
            <a:ext cx="2786871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9083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83963"/>
            <a:ext cx="2786871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3450" y="829256"/>
            <a:ext cx="4374386" cy="4092942"/>
          </a:xfrm>
        </p:spPr>
        <p:txBody>
          <a:bodyPr anchor="t"/>
          <a:lstStyle>
            <a:lvl1pPr marL="0" indent="0">
              <a:buNone/>
              <a:defRPr sz="2687"/>
            </a:lvl1pPr>
            <a:lvl2pPr marL="383957" indent="0">
              <a:buNone/>
              <a:defRPr sz="2351"/>
            </a:lvl2pPr>
            <a:lvl3pPr marL="767913" indent="0">
              <a:buNone/>
              <a:defRPr sz="2016"/>
            </a:lvl3pPr>
            <a:lvl4pPr marL="1151870" indent="0">
              <a:buNone/>
              <a:defRPr sz="1680"/>
            </a:lvl4pPr>
            <a:lvl5pPr marL="1535826" indent="0">
              <a:buNone/>
              <a:defRPr sz="1680"/>
            </a:lvl5pPr>
            <a:lvl6pPr marL="1919783" indent="0">
              <a:buNone/>
              <a:defRPr sz="1680"/>
            </a:lvl6pPr>
            <a:lvl7pPr marL="2303739" indent="0">
              <a:buNone/>
              <a:defRPr sz="1680"/>
            </a:lvl7pPr>
            <a:lvl8pPr marL="2687696" indent="0">
              <a:buNone/>
              <a:defRPr sz="1680"/>
            </a:lvl8pPr>
            <a:lvl9pPr marL="3071652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727835"/>
            <a:ext cx="2786871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9226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53" y="306639"/>
            <a:ext cx="7452658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53" y="1533187"/>
            <a:ext cx="7452658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52" y="5338158"/>
            <a:ext cx="1944172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B9880-13CE-4EA8-B836-CB09EE086730}" type="datetimeFigureOut">
              <a:rPr lang="en-ID" smtClean="0"/>
              <a:t>16/11/2023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2253" y="5338158"/>
            <a:ext cx="2916258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2539" y="5338158"/>
            <a:ext cx="1944172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76281-32F0-4A2C-9D2B-74332B08E98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8101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67913" rtl="0" eaLnBrk="1" latinLnBrk="0" hangingPunct="1">
        <a:lnSpc>
          <a:spcPct val="90000"/>
        </a:lnSpc>
        <a:spcBef>
          <a:spcPct val="0"/>
        </a:spcBef>
        <a:buNone/>
        <a:defRPr sz="36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1978" indent="-191978" algn="l" defTabSz="767913" rtl="0" eaLnBrk="1" latinLnBrk="0" hangingPunct="1">
        <a:lnSpc>
          <a:spcPct val="90000"/>
        </a:lnSpc>
        <a:spcBef>
          <a:spcPts val="840"/>
        </a:spcBef>
        <a:buFont typeface="Arial" panose="020B0604020202020204" pitchFamily="34" charset="0"/>
        <a:buChar char="•"/>
        <a:defRPr sz="2351" kern="1200">
          <a:solidFill>
            <a:schemeClr val="tx1"/>
          </a:solidFill>
          <a:latin typeface="+mn-lt"/>
          <a:ea typeface="+mn-ea"/>
          <a:cs typeface="+mn-cs"/>
        </a:defRPr>
      </a:lvl1pPr>
      <a:lvl2pPr marL="57593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2016" kern="1200">
          <a:solidFill>
            <a:schemeClr val="tx1"/>
          </a:solidFill>
          <a:latin typeface="+mn-lt"/>
          <a:ea typeface="+mn-ea"/>
          <a:cs typeface="+mn-cs"/>
        </a:defRPr>
      </a:lvl2pPr>
      <a:lvl3pPr marL="95989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34384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72780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211176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49571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879674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26363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1pPr>
      <a:lvl2pPr marL="383957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6791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3pPr>
      <a:lvl4pPr marL="115187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53582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191978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303739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68769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071652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go on a black background&#10;&#10;Description automatically generated">
            <a:extLst>
              <a:ext uri="{FF2B5EF4-FFF2-40B4-BE49-F238E27FC236}">
                <a16:creationId xmlns:a16="http://schemas.microsoft.com/office/drawing/2014/main" id="{1C47775F-563B-436B-B34A-2BA9D10F3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892" y="-61497"/>
            <a:ext cx="5660978" cy="566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161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ow to Pack for a Comfortable Hospital Stay">
            <a:extLst>
              <a:ext uri="{FF2B5EF4-FFF2-40B4-BE49-F238E27FC236}">
                <a16:creationId xmlns:a16="http://schemas.microsoft.com/office/drawing/2014/main" id="{8FF9F8D2-6917-4786-B4F2-88E9A6EBA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8640763" cy="5760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3CE5757-A8C0-4C0D-A5DA-FCAEF53DB4F3}"/>
              </a:ext>
            </a:extLst>
          </p:cNvPr>
          <p:cNvSpPr/>
          <p:nvPr/>
        </p:nvSpPr>
        <p:spPr>
          <a:xfrm>
            <a:off x="0" y="0"/>
            <a:ext cx="8640763" cy="575945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686F590C-F3B3-4FE1-BACF-CF3EDA79D1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47" y="-806833"/>
            <a:ext cx="3123911" cy="31239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790943-1F14-47E1-8049-1C7FA951B075}"/>
              </a:ext>
            </a:extLst>
          </p:cNvPr>
          <p:cNvSpPr txBox="1"/>
          <p:nvPr/>
        </p:nvSpPr>
        <p:spPr>
          <a:xfrm>
            <a:off x="706876" y="2215923"/>
            <a:ext cx="5289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 new way for heart monitoring</a:t>
            </a:r>
            <a:endParaRPr lang="en-ID" sz="4400" b="1">
              <a:solidFill>
                <a:srgbClr val="1D355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344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686F590C-F3B3-4FE1-BACF-CF3EDA79D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47" y="-806833"/>
            <a:ext cx="3123911" cy="31239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80B97B-D998-4071-8EA9-CCECB0B65CED}"/>
              </a:ext>
            </a:extLst>
          </p:cNvPr>
          <p:cNvSpPr txBox="1"/>
          <p:nvPr/>
        </p:nvSpPr>
        <p:spPr>
          <a:xfrm>
            <a:off x="706876" y="2215923"/>
            <a:ext cx="5289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Real-time</a:t>
            </a:r>
          </a:p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dashboard</a:t>
            </a:r>
            <a:endParaRPr lang="en-ID" sz="4400" b="1">
              <a:solidFill>
                <a:srgbClr val="1D355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5" name="Picture 4" descr="A computer screen with a screen on&#10;&#10;Description automatically generated">
            <a:extLst>
              <a:ext uri="{FF2B5EF4-FFF2-40B4-BE49-F238E27FC236}">
                <a16:creationId xmlns:a16="http://schemas.microsoft.com/office/drawing/2014/main" id="{D8CB5CAD-28D7-4ADE-BA4E-9848F35305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387" y="470543"/>
            <a:ext cx="4946534" cy="36756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screen shot of a phone&#10;&#10;Description automatically generated">
            <a:extLst>
              <a:ext uri="{FF2B5EF4-FFF2-40B4-BE49-F238E27FC236}">
                <a16:creationId xmlns:a16="http://schemas.microsoft.com/office/drawing/2014/main" id="{0CD0668A-3C34-4CB3-A6EA-3AC770F2A8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411" y="2939198"/>
            <a:ext cx="1399232" cy="25328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6591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686F590C-F3B3-4FE1-BACF-CF3EDA79D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47" y="-806833"/>
            <a:ext cx="3123911" cy="31239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80B97B-D998-4071-8EA9-CCECB0B65CED}"/>
              </a:ext>
            </a:extLst>
          </p:cNvPr>
          <p:cNvSpPr txBox="1"/>
          <p:nvPr/>
        </p:nvSpPr>
        <p:spPr>
          <a:xfrm>
            <a:off x="625101" y="2067240"/>
            <a:ext cx="528925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ECG monitor</a:t>
            </a:r>
          </a:p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with</a:t>
            </a:r>
          </a:p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AF detection</a:t>
            </a:r>
            <a:endParaRPr lang="en-ID" sz="4400" b="1">
              <a:solidFill>
                <a:srgbClr val="1D355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" name="Picture 5" descr="A screen shot of a graph&#10;&#10;Description automatically generated">
            <a:extLst>
              <a:ext uri="{FF2B5EF4-FFF2-40B4-BE49-F238E27FC236}">
                <a16:creationId xmlns:a16="http://schemas.microsoft.com/office/drawing/2014/main" id="{0C5AC331-53B6-46D0-ADAD-C284DD7A65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959"/>
          <a:stretch/>
        </p:blipFill>
        <p:spPr>
          <a:xfrm>
            <a:off x="4604677" y="1888813"/>
            <a:ext cx="3749711" cy="24805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389337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686F590C-F3B3-4FE1-BACF-CF3EDA79D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47" y="-806833"/>
            <a:ext cx="3123911" cy="31239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228F3F-3236-44BE-A324-757A6BFDF402}"/>
              </a:ext>
            </a:extLst>
          </p:cNvPr>
          <p:cNvSpPr txBox="1"/>
          <p:nvPr/>
        </p:nvSpPr>
        <p:spPr>
          <a:xfrm>
            <a:off x="721744" y="2007767"/>
            <a:ext cx="528925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AI-based</a:t>
            </a:r>
          </a:p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activity</a:t>
            </a:r>
          </a:p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recognition</a:t>
            </a:r>
          </a:p>
        </p:txBody>
      </p:sp>
      <p:pic>
        <p:nvPicPr>
          <p:cNvPr id="3" name="Picture 2" descr="Couple running on street">
            <a:extLst>
              <a:ext uri="{FF2B5EF4-FFF2-40B4-BE49-F238E27FC236}">
                <a16:creationId xmlns:a16="http://schemas.microsoft.com/office/drawing/2014/main" id="{DAE1CE7F-F81E-4DC4-81C0-9EFEA145C2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688"/>
          <a:stretch/>
        </p:blipFill>
        <p:spPr>
          <a:xfrm flipH="1">
            <a:off x="4454730" y="-296985"/>
            <a:ext cx="6338505" cy="6353420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156960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686F590C-F3B3-4FE1-BACF-CF3EDA79D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47" y="-806833"/>
            <a:ext cx="3123911" cy="31239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228F3F-3236-44BE-A324-757A6BFDF402}"/>
              </a:ext>
            </a:extLst>
          </p:cNvPr>
          <p:cNvSpPr txBox="1"/>
          <p:nvPr/>
        </p:nvSpPr>
        <p:spPr>
          <a:xfrm>
            <a:off x="721744" y="1758509"/>
            <a:ext cx="412524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Wearable</a:t>
            </a:r>
          </a:p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device with</a:t>
            </a:r>
          </a:p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touchscreen</a:t>
            </a:r>
          </a:p>
          <a:p>
            <a:r>
              <a:rPr lang="en-US" sz="4400" b="1">
                <a:solidFill>
                  <a:srgbClr val="1D355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display</a:t>
            </a:r>
            <a:endParaRPr lang="en-ID" sz="4400" b="1">
              <a:solidFill>
                <a:srgbClr val="1D355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8" name="Picture 7" descr="A small device with a screen&#10;&#10;Description automatically generated">
            <a:extLst>
              <a:ext uri="{FF2B5EF4-FFF2-40B4-BE49-F238E27FC236}">
                <a16:creationId xmlns:a16="http://schemas.microsoft.com/office/drawing/2014/main" id="{84653F58-71BF-4DB7-A6C2-62C5C7DC6A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68" t="9761" r="18726" b="17402"/>
          <a:stretch/>
        </p:blipFill>
        <p:spPr>
          <a:xfrm>
            <a:off x="4802386" y="2174821"/>
            <a:ext cx="3468241" cy="21549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882649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21</Words>
  <Application>Microsoft Office PowerPoint</Application>
  <PresentationFormat>Custom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Dhonan Nabil Hibatullah</dc:creator>
  <cp:lastModifiedBy>Dhonan Nabil Hibatullah</cp:lastModifiedBy>
  <cp:revision>4</cp:revision>
  <dcterms:created xsi:type="dcterms:W3CDTF">2023-11-16T05:19:04Z</dcterms:created>
  <dcterms:modified xsi:type="dcterms:W3CDTF">2023-11-16T06:08:26Z</dcterms:modified>
</cp:coreProperties>
</file>

<file path=docProps/thumbnail.jpeg>
</file>